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37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FBC7-807F-CA58-2801-27E827053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928387"/>
            <a:ext cx="9001462" cy="2824681"/>
          </a:xfrm>
        </p:spPr>
        <p:txBody>
          <a:bodyPr>
            <a:normAutofit/>
          </a:bodyPr>
          <a:lstStyle/>
          <a:p>
            <a:r>
              <a:rPr lang="en-US" sz="9600" dirty="0"/>
              <a:t>1 Peter 5:10-12</a:t>
            </a:r>
          </a:p>
        </p:txBody>
      </p:sp>
    </p:spTree>
    <p:extLst>
      <p:ext uri="{BB962C8B-B14F-4D97-AF65-F5344CB8AC3E}">
        <p14:creationId xmlns:p14="http://schemas.microsoft.com/office/powerpoint/2010/main" val="4234348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B3166-1CEC-01BF-B81D-8C192A2F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957E-0802-CC5E-59FC-9FB12ABF2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97941"/>
            <a:ext cx="9001462" cy="2507809"/>
          </a:xfrm>
        </p:spPr>
        <p:txBody>
          <a:bodyPr>
            <a:normAutofit/>
          </a:bodyPr>
          <a:lstStyle/>
          <a:p>
            <a:r>
              <a:rPr lang="en-US" sz="5400" dirty="0"/>
              <a:t>Christians stand in the true grace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9CD82-29AC-F6E7-1A13-2B138F2ACD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Romans 5:1,2</a:t>
            </a:r>
          </a:p>
          <a:p>
            <a:r>
              <a:rPr lang="en-US" sz="4000" dirty="0"/>
              <a:t>1 Peter 5:12</a:t>
            </a:r>
          </a:p>
        </p:txBody>
      </p:sp>
    </p:spTree>
    <p:extLst>
      <p:ext uri="{BB962C8B-B14F-4D97-AF65-F5344CB8AC3E}">
        <p14:creationId xmlns:p14="http://schemas.microsoft.com/office/powerpoint/2010/main" val="547078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4A13-4005-B8E9-18D9-9543C51D8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FALSE VIEWS OF THE GRACE OF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F8EB1-32CD-E916-C5B2-A0FBBE55E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3"/>
            <a:ext cx="10353762" cy="4310968"/>
          </a:xfrm>
        </p:spPr>
        <p:txBody>
          <a:bodyPr>
            <a:normAutofit/>
          </a:bodyPr>
          <a:lstStyle/>
          <a:p>
            <a:r>
              <a:rPr lang="en-US" sz="2800" dirty="0"/>
              <a:t>Irresistible and Selectively Applied – CALVINISM</a:t>
            </a:r>
          </a:p>
          <a:p>
            <a:r>
              <a:rPr lang="en-US" sz="2800" dirty="0"/>
              <a:t>Continuous Cleansing - Neo Calvinism!</a:t>
            </a:r>
          </a:p>
          <a:p>
            <a:pPr lvl="1"/>
            <a:r>
              <a:rPr lang="en-US" sz="2800" dirty="0"/>
              <a:t>Cleansed even as we sin!</a:t>
            </a:r>
          </a:p>
          <a:p>
            <a:pPr lvl="1"/>
            <a:r>
              <a:rPr lang="en-US" sz="2800" dirty="0"/>
              <a:t>This view of GRACE minimizes doctrinal accuracy while championing UNITY in doctrinal and moral diversity!</a:t>
            </a:r>
          </a:p>
          <a:p>
            <a:r>
              <a:rPr lang="en-US" sz="2800" dirty="0"/>
              <a:t>Impossibility of apostasy - Galatians 5:4 </a:t>
            </a:r>
          </a:p>
          <a:p>
            <a:r>
              <a:rPr lang="en-US" sz="2800" dirty="0"/>
              <a:t>Unity In Diversity - GRACE in spite of ERROR!</a:t>
            </a:r>
          </a:p>
        </p:txBody>
      </p:sp>
    </p:spTree>
    <p:extLst>
      <p:ext uri="{BB962C8B-B14F-4D97-AF65-F5344CB8AC3E}">
        <p14:creationId xmlns:p14="http://schemas.microsoft.com/office/powerpoint/2010/main" val="356614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3F33C-7742-BAE5-73BA-6620EDE14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D32B-BF04-5309-9257-86DA03667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A7DB6-E245-3C0D-848E-716AB1434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3"/>
            <a:ext cx="10353762" cy="4310968"/>
          </a:xfrm>
        </p:spPr>
        <p:txBody>
          <a:bodyPr>
            <a:noAutofit/>
          </a:bodyPr>
          <a:lstStyle/>
          <a:p>
            <a:r>
              <a:rPr lang="en-US" sz="3200" dirty="0"/>
              <a:t>How does “standing in grace” affect our lives?  Romans 5:1,2</a:t>
            </a:r>
          </a:p>
          <a:p>
            <a:r>
              <a:rPr lang="en-US" sz="3200" dirty="0"/>
              <a:t>Does standing in grace mean we are granted special exemption in everything we do?  Romans 5:20- 6:1</a:t>
            </a:r>
          </a:p>
          <a:p>
            <a:r>
              <a:rPr lang="en-US" sz="3200" dirty="0"/>
              <a:t>We must have a scriptural framework from which to understand, and stand in and be blessed by the “true grace of God”</a:t>
            </a:r>
          </a:p>
        </p:txBody>
      </p:sp>
    </p:spTree>
    <p:extLst>
      <p:ext uri="{BB962C8B-B14F-4D97-AF65-F5344CB8AC3E}">
        <p14:creationId xmlns:p14="http://schemas.microsoft.com/office/powerpoint/2010/main" val="3764472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61" end="2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charRg st="161" end="27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161" end="27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charRg st="161" end="2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8358-C555-BC81-2063-9D5E7A21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7204-FF4F-CD79-5B35-01F056D2F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FB751-1E12-A957-7BE8-1A20024F5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3"/>
            <a:ext cx="10353762" cy="4310968"/>
          </a:xfrm>
        </p:spPr>
        <p:txBody>
          <a:bodyPr>
            <a:noAutofit/>
          </a:bodyPr>
          <a:lstStyle/>
          <a:p>
            <a:r>
              <a:rPr lang="en-US" sz="3200" dirty="0"/>
              <a:t>It Is Universally AVAILABLE, but NOT UNIVERSALLY RECEIVED – Titus 2:11 “grace of God that brings salvation has appeared to all men,” </a:t>
            </a:r>
          </a:p>
          <a:p>
            <a:r>
              <a:rPr lang="en-US" sz="3200" dirty="0"/>
              <a:t>Colossians 1:5,6  “you heard and knew the grace of God in truth;”</a:t>
            </a:r>
          </a:p>
          <a:p>
            <a:r>
              <a:rPr lang="en-US" sz="3200" dirty="0"/>
              <a:t>Gift of Grace abounds “to the many” by Christ Jesus – Romans 5:15,12; Genesis 22:18; Galatians 3:14</a:t>
            </a:r>
          </a:p>
        </p:txBody>
      </p:sp>
    </p:spTree>
    <p:extLst>
      <p:ext uri="{BB962C8B-B14F-4D97-AF65-F5344CB8AC3E}">
        <p14:creationId xmlns:p14="http://schemas.microsoft.com/office/powerpoint/2010/main" val="3813699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72D6B-6325-43C1-18C9-C144F0A4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15242-AFF9-047A-A39B-9063E282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7797-1B6D-525D-D82E-47C641B8D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r>
              <a:rPr lang="en-US" sz="3300" dirty="0"/>
              <a:t>Is Accessed Through Christ By Faith – Galatians 3:9 </a:t>
            </a:r>
          </a:p>
          <a:p>
            <a:r>
              <a:rPr lang="en-US" sz="3300" dirty="0"/>
              <a:t>Through Jesus we have access by FAITH into this GRACE –Romans 5:2 </a:t>
            </a:r>
          </a:p>
          <a:p>
            <a:r>
              <a:rPr lang="en-US" sz="3300" dirty="0"/>
              <a:t>We are SAVED by GRACE through FAITH – Ephesians 2:8 “by grace you have been saved through faith, and that not of yourselves; it is the gift of God,”</a:t>
            </a:r>
          </a:p>
        </p:txBody>
      </p:sp>
    </p:spTree>
    <p:extLst>
      <p:ext uri="{BB962C8B-B14F-4D97-AF65-F5344CB8AC3E}">
        <p14:creationId xmlns:p14="http://schemas.microsoft.com/office/powerpoint/2010/main" val="2522933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15DDE-06E0-AAF9-E498-D8996FFF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F4B3-9ECE-1665-2182-2AD7BC8A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CE96F-512D-4C41-5783-393242E5C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r>
              <a:rPr lang="en-US" sz="3300" dirty="0"/>
              <a:t>Teaches Us To Obey The Gospel Of Christ- Romans 1:5,6</a:t>
            </a:r>
          </a:p>
          <a:p>
            <a:r>
              <a:rPr lang="en-US" sz="3300" dirty="0"/>
              <a:t>Noah (grace, faith, obedience)  Genesis 6:8,9,14,22; 7:1; Hebrews 11:7</a:t>
            </a:r>
          </a:p>
          <a:p>
            <a:r>
              <a:rPr lang="en-US" sz="3300" dirty="0"/>
              <a:t>Jericho – Joshua Chapter 6</a:t>
            </a:r>
          </a:p>
          <a:p>
            <a:r>
              <a:rPr lang="en-US" sz="3300" dirty="0"/>
              <a:t>Grace- Joshua 6:2</a:t>
            </a:r>
          </a:p>
          <a:p>
            <a:r>
              <a:rPr lang="en-US" sz="3300" dirty="0"/>
              <a:t>Obedient Faith – Joshua 6:3-5,16-20</a:t>
            </a:r>
          </a:p>
        </p:txBody>
      </p:sp>
    </p:spTree>
    <p:extLst>
      <p:ext uri="{BB962C8B-B14F-4D97-AF65-F5344CB8AC3E}">
        <p14:creationId xmlns:p14="http://schemas.microsoft.com/office/powerpoint/2010/main" val="2214495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1386-8299-044E-F5BB-24B034E0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8CCA-8619-2647-8478-633FF2B9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FD88A-FD62-A695-820E-3C63448E7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r>
              <a:rPr lang="en-US" sz="3300" dirty="0"/>
              <a:t>Teaching Personal Responsibility- 1 Peter 1:13</a:t>
            </a:r>
          </a:p>
          <a:p>
            <a:r>
              <a:rPr lang="en-US" sz="3300" dirty="0"/>
              <a:t>Titus 2:11-13 “teaching us that….live soberly, righteously, and godly in this present age”</a:t>
            </a:r>
          </a:p>
          <a:p>
            <a:r>
              <a:rPr lang="en-US" sz="3300" dirty="0"/>
              <a:t>Obedience in Holy, Reverent Living- 1 Peter 1:13-17</a:t>
            </a:r>
          </a:p>
          <a:p>
            <a:r>
              <a:rPr lang="en-US" sz="3300" dirty="0"/>
              <a:t>Abstinence From Fleshly Lusts – Honorable Conduct – 1 Peter 2:11,12</a:t>
            </a:r>
          </a:p>
          <a:p>
            <a:r>
              <a:rPr lang="en-US" sz="3300" dirty="0"/>
              <a:t>Submitting to Civil Government – 1 Peter 2:13-17</a:t>
            </a:r>
          </a:p>
        </p:txBody>
      </p:sp>
    </p:spTree>
    <p:extLst>
      <p:ext uri="{BB962C8B-B14F-4D97-AF65-F5344CB8AC3E}">
        <p14:creationId xmlns:p14="http://schemas.microsoft.com/office/powerpoint/2010/main" val="3171052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F3B2-6ACB-794E-75C4-53E5566AD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09EF-AC69-BBA2-7826-8A259F287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7B71-3E89-2F92-1414-16CAFB0CA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r>
              <a:rPr lang="en-US" sz="3300" dirty="0"/>
              <a:t>Spousal Responsibilities – 1 Peter 3:1-7</a:t>
            </a:r>
          </a:p>
          <a:p>
            <a:r>
              <a:rPr lang="en-US" sz="3300" dirty="0"/>
              <a:t>Putting Away Worldliness – 1 Peter 4:1-3</a:t>
            </a:r>
          </a:p>
          <a:p>
            <a:r>
              <a:rPr lang="en-US" sz="3300" dirty="0"/>
              <a:t>Abstaining From Idolatry – 1 Peter 4:3</a:t>
            </a:r>
          </a:p>
          <a:p>
            <a:r>
              <a:rPr lang="en-US" sz="3300" dirty="0"/>
              <a:t>Fervent Love For One Another- 1 Peter 4:8</a:t>
            </a:r>
          </a:p>
          <a:p>
            <a:r>
              <a:rPr lang="en-US" sz="3300" dirty="0"/>
              <a:t>Hospitality – 1 Peter 4:9 </a:t>
            </a:r>
          </a:p>
          <a:p>
            <a:r>
              <a:rPr lang="en-US" sz="3300" dirty="0"/>
              <a:t>Resist The Devil – 1 Peter 5:8,9</a:t>
            </a:r>
          </a:p>
        </p:txBody>
      </p:sp>
    </p:spTree>
    <p:extLst>
      <p:ext uri="{BB962C8B-B14F-4D97-AF65-F5344CB8AC3E}">
        <p14:creationId xmlns:p14="http://schemas.microsoft.com/office/powerpoint/2010/main" val="4101286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497A7-086C-25AF-234F-C63532831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8DB2-B71A-99B3-0CEF-BB15F542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WHAT IS THE TRUE GRACE OF GOD?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8850D-9980-6D6A-B244-D20A68F80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300" dirty="0"/>
              <a:t>Does Not Tolerate Sin!  Romans 6:1,2,15</a:t>
            </a:r>
          </a:p>
          <a:p>
            <a:pPr>
              <a:lnSpc>
                <a:spcPct val="150000"/>
              </a:lnSpc>
            </a:pPr>
            <a:r>
              <a:rPr lang="en-US" sz="3300" dirty="0"/>
              <a:t>Grace Does Not Say: “You Will Be Cleansed and Saved in Spite of Your Sin.”</a:t>
            </a:r>
          </a:p>
          <a:p>
            <a:pPr>
              <a:lnSpc>
                <a:spcPct val="150000"/>
              </a:lnSpc>
            </a:pPr>
            <a:r>
              <a:rPr lang="en-US" sz="3300" dirty="0"/>
              <a:t>Grace Calls us to Repudiate and Repent of Sin – Not to Let it Live in us and Reign Over Us- Romans 6:6, 10-12, 14,15</a:t>
            </a:r>
          </a:p>
        </p:txBody>
      </p:sp>
    </p:spTree>
    <p:extLst>
      <p:ext uri="{BB962C8B-B14F-4D97-AF65-F5344CB8AC3E}">
        <p14:creationId xmlns:p14="http://schemas.microsoft.com/office/powerpoint/2010/main" val="332692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24532-6723-FA02-ACCE-780E3BA5E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A90B1-B2AF-4581-05B5-6B505D67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447034"/>
          </a:xfrm>
        </p:spPr>
        <p:txBody>
          <a:bodyPr>
            <a:normAutofit/>
          </a:bodyPr>
          <a:lstStyle/>
          <a:p>
            <a:r>
              <a:rPr lang="en-US" sz="4800" dirty="0"/>
              <a:t>“WHAT ABOUT ONE SIN JUST BEFORE I DIE?”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84536-8482-A69A-B08C-905AB6D6C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2"/>
            <a:ext cx="10353762" cy="4664053"/>
          </a:xfrm>
        </p:spPr>
        <p:txBody>
          <a:bodyPr>
            <a:noAutofit/>
          </a:bodyPr>
          <a:lstStyle/>
          <a:p>
            <a:r>
              <a:rPr lang="en-US" sz="3300" dirty="0"/>
              <a:t>Emotional argument to blunt force of clear truth that sin condemns!  Romans 6:23</a:t>
            </a:r>
          </a:p>
          <a:p>
            <a:r>
              <a:rPr lang="en-US" sz="3300" dirty="0"/>
              <a:t>Sin Condemns … even ONE – Mark 10:21,22</a:t>
            </a:r>
          </a:p>
          <a:p>
            <a:r>
              <a:rPr lang="en-US" sz="3300" dirty="0"/>
              <a:t>“What sin can you commit, be unrepentant, and still be confident of heaven?”</a:t>
            </a:r>
          </a:p>
          <a:p>
            <a:r>
              <a:rPr lang="en-US" sz="3300" dirty="0"/>
              <a:t>Hypothetical “what ifs” do not justify the ongoing practice of SIN – Colossians 3:9</a:t>
            </a:r>
          </a:p>
        </p:txBody>
      </p:sp>
    </p:spTree>
    <p:extLst>
      <p:ext uri="{BB962C8B-B14F-4D97-AF65-F5344CB8AC3E}">
        <p14:creationId xmlns:p14="http://schemas.microsoft.com/office/powerpoint/2010/main" val="34605158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98C2-D921-323F-050C-233253913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D93C-38BF-B37C-D32E-39325A8F8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2940112"/>
          </a:xfrm>
        </p:spPr>
        <p:txBody>
          <a:bodyPr>
            <a:normAutofit/>
          </a:bodyPr>
          <a:lstStyle/>
          <a:p>
            <a:r>
              <a:rPr lang="en-US" sz="4800" dirty="0"/>
              <a:t>GRACE IS GREATER THAN OUR PERSONAL SIN WHEN WE REPUDIATE OUR SIN AND OBEY THE TRUTH OF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D8DE6-2627-FBE4-47C7-232BD6B7E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591" y="3322622"/>
            <a:ext cx="9981965" cy="3277353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Confess Sin – Do Not Deny It -  1 John 1:8-10</a:t>
            </a:r>
          </a:p>
          <a:p>
            <a:pPr algn="ctr"/>
            <a:r>
              <a:rPr lang="en-US" sz="4000" dirty="0"/>
              <a:t>Stop Practicing Sin – “Practice The Truth”   1 John 1:6,7</a:t>
            </a:r>
          </a:p>
        </p:txBody>
      </p:sp>
    </p:spTree>
    <p:extLst>
      <p:ext uri="{BB962C8B-B14F-4D97-AF65-F5344CB8AC3E}">
        <p14:creationId xmlns:p14="http://schemas.microsoft.com/office/powerpoint/2010/main" val="2633326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E9B18-AE88-8847-6FF7-B6EBE6202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673E-2528-02E1-2756-3FFEAD16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24" y="353086"/>
            <a:ext cx="11244403" cy="1783532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TRUE GRACE OF GOD DOES NOT ALLOW US TO MAINTAIN FELLOWSHIP WITH FALSE DOCTRINE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F82C7-DD04-0845-9764-F9CF4118B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72420"/>
            <a:ext cx="10353762" cy="43275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Hebrews 13:9 “Do not be carried about with various and strange doctrines.”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Different, Perverted Gospels Turn Away From Grace- Galatians 1:6-9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Contend Against Error – Jude 3,4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Do Not Have God when going Beyond Doctrine Of Christ- 2 John 9-11</a:t>
            </a:r>
          </a:p>
        </p:txBody>
      </p:sp>
    </p:spTree>
    <p:extLst>
      <p:ext uri="{BB962C8B-B14F-4D97-AF65-F5344CB8AC3E}">
        <p14:creationId xmlns:p14="http://schemas.microsoft.com/office/powerpoint/2010/main" val="22217403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CF8C0-7E55-483C-F5E3-B47277C79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39A57-1872-9D8C-A55B-4A234D07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88888"/>
            <a:ext cx="10353761" cy="1783532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DO NOT BE DECEIVED BY FALSE CONCEPTS OF GOD’S GRACE THAT: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71E3C-27BE-218D-E57C-E6FE2DEBF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72420"/>
            <a:ext cx="10353762" cy="43275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Overlooks Sin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Minimizes the importance of faithful obedience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Diminishes the value of sound doctrine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THE GOSPEL IS THE WORD OF GOD’S GRACE-  Acts 20:24 “to the gospel of the grace of God.” 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Acts 20:32  “I commend you to God and to the word of His grace”</a:t>
            </a:r>
          </a:p>
        </p:txBody>
      </p:sp>
    </p:spTree>
    <p:extLst>
      <p:ext uri="{BB962C8B-B14F-4D97-AF65-F5344CB8AC3E}">
        <p14:creationId xmlns:p14="http://schemas.microsoft.com/office/powerpoint/2010/main" val="4291875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1C300-4755-AB7B-BE87-A720D3EFF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A269-9C08-742E-994C-ABD1B6D35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-289710"/>
            <a:ext cx="9001462" cy="66090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7500" dirty="0"/>
              <a:t>Believe &amp; obey the gospel to stand in the true grace of god!</a:t>
            </a:r>
          </a:p>
        </p:txBody>
      </p:sp>
    </p:spTree>
    <p:extLst>
      <p:ext uri="{BB962C8B-B14F-4D97-AF65-F5344CB8AC3E}">
        <p14:creationId xmlns:p14="http://schemas.microsoft.com/office/powerpoint/2010/main" val="306124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178</TotalTime>
  <Words>722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Bookman Old Style</vt:lpstr>
      <vt:lpstr>Rockwell</vt:lpstr>
      <vt:lpstr>Damask</vt:lpstr>
      <vt:lpstr>PowerPoint Presentation</vt:lpstr>
      <vt:lpstr>1 Peter 5:10-12</vt:lpstr>
      <vt:lpstr>Christians stand in the true grace of god</vt:lpstr>
      <vt:lpstr>FALSE VIEWS OF THE GRACE OF GOD</vt:lpstr>
      <vt:lpstr>WHAT IS THE TRUE GRACE OF GOD?</vt:lpstr>
      <vt:lpstr>WHAT IS THE TRUE GRACE OF GOD?</vt:lpstr>
      <vt:lpstr>WHAT IS THE TRUE GRACE OF GOD?</vt:lpstr>
      <vt:lpstr>WHAT IS THE TRUE GRACE OF GOD?</vt:lpstr>
      <vt:lpstr>WHAT IS THE TRUE GRACE OF GOD?</vt:lpstr>
      <vt:lpstr>WHAT IS THE TRUE GRACE OF GOD?</vt:lpstr>
      <vt:lpstr>WHAT IS THE TRUE GRACE OF GOD?</vt:lpstr>
      <vt:lpstr>“WHAT ABOUT ONE SIN JUST BEFORE I DIE?”</vt:lpstr>
      <vt:lpstr>GRACE IS GREATER THAN OUR PERSONAL SIN WHEN WE REPUDIATE OUR SIN AND OBEY THE TRUTH OF GOD</vt:lpstr>
      <vt:lpstr>TRUE GRACE OF GOD DOES NOT ALLOW US TO MAINTAIN FELLOWSHIP WITH FALSE DOCTRINE</vt:lpstr>
      <vt:lpstr>DO NOT BE DECEIVED BY FALSE CONCEPTS OF GOD’S GRACE THAT:</vt:lpstr>
      <vt:lpstr>Believe &amp; obey the gospel to stand in the true grace of god!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15</cp:revision>
  <dcterms:created xsi:type="dcterms:W3CDTF">2025-01-10T21:55:45Z</dcterms:created>
  <dcterms:modified xsi:type="dcterms:W3CDTF">2025-01-11T00:54:33Z</dcterms:modified>
</cp:coreProperties>
</file>